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344" r:id="rId3"/>
    <p:sldId id="298" r:id="rId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5" d="100"/>
          <a:sy n="85" d="100"/>
        </p:scale>
        <p:origin x="14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24779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Örnek Montaj Parçası Çizimi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MONTAJI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FBD286A-09E6-2538-9EA3-A9B73282F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17000" r="34250" b="13001"/>
          <a:stretch/>
        </p:blipFill>
        <p:spPr>
          <a:xfrm>
            <a:off x="2339752" y="1556792"/>
            <a:ext cx="403244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6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7223</TotalTime>
  <Words>26</Words>
  <Application>Microsoft Office PowerPoint</Application>
  <PresentationFormat>Ekran Gösterisi (4:3)</PresentationFormat>
  <Paragraphs>10</Paragraphs>
  <Slides>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Microsoft Sans Serif</vt:lpstr>
      <vt:lpstr>powerpoint-template-24</vt:lpstr>
      <vt:lpstr>Örnek Montaj Parçası Çizimi </vt:lpstr>
      <vt:lpstr>Katıların Montajı</vt:lpstr>
      <vt:lpstr>Katıların Montajı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73</cp:revision>
  <dcterms:created xsi:type="dcterms:W3CDTF">2021-12-22T17:52:59Z</dcterms:created>
  <dcterms:modified xsi:type="dcterms:W3CDTF">2024-12-07T19:26:16Z</dcterms:modified>
</cp:coreProperties>
</file>